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</p:sldIdLst>
  <p:sldSz cx="12192000" cy="6858000"/>
  <p:notesSz cx="6858000" cy="9144000"/>
  <p:custDataLst>
    <p:tags r:id="rId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D4D51C-5CDA-407C-993C-DD838A0CDD08}" v="2" dt="2025-03-03T14:46:52.9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1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tags" Target="tags/tag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, Lisa" userId="cfb2a66f-8b9d-44c8-b74e-ae304664aff0" providerId="ADAL" clId="{3FD4D51C-5CDA-407C-993C-DD838A0CDD08}"/>
    <pc:docChg chg="custSel modSld">
      <pc:chgData name="Oliver, Lisa" userId="cfb2a66f-8b9d-44c8-b74e-ae304664aff0" providerId="ADAL" clId="{3FD4D51C-5CDA-407C-993C-DD838A0CDD08}" dt="2025-03-03T14:46:52.902" v="14"/>
      <pc:docMkLst>
        <pc:docMk/>
      </pc:docMkLst>
      <pc:sldChg chg="delSp modSp mod delAnim modAnim">
        <pc:chgData name="Oliver, Lisa" userId="cfb2a66f-8b9d-44c8-b74e-ae304664aff0" providerId="ADAL" clId="{3FD4D51C-5CDA-407C-993C-DD838A0CDD08}" dt="2025-03-03T14:46:52.902" v="14"/>
        <pc:sldMkLst>
          <pc:docMk/>
          <pc:sldMk cId="2220185154" sldId="256"/>
        </pc:sldMkLst>
        <pc:spChg chg="mod">
          <ac:chgData name="Oliver, Lisa" userId="cfb2a66f-8b9d-44c8-b74e-ae304664aff0" providerId="ADAL" clId="{3FD4D51C-5CDA-407C-993C-DD838A0CDD08}" dt="2025-02-28T15:21:03.900" v="11" actId="20577"/>
          <ac:spMkLst>
            <pc:docMk/>
            <pc:sldMk cId="2220185154" sldId="256"/>
            <ac:spMk id="7" creationId="{875D2BFA-F355-AD7C-7752-093161FD9997}"/>
          </ac:spMkLst>
        </pc:spChg>
        <pc:picChg chg="del">
          <ac:chgData name="Oliver, Lisa" userId="cfb2a66f-8b9d-44c8-b74e-ae304664aff0" providerId="ADAL" clId="{3FD4D51C-5CDA-407C-993C-DD838A0CDD08}" dt="2025-03-03T14:46:06.218" v="12" actId="478"/>
          <ac:picMkLst>
            <pc:docMk/>
            <pc:sldMk cId="2220185154" sldId="256"/>
            <ac:picMk id="2" creationId="{DF2FCEFD-3FFE-CAD3-3242-A9DE265C5725}"/>
          </ac:picMkLst>
        </pc:picChg>
        <pc:picChg chg="mod">
          <ac:chgData name="Oliver, Lisa" userId="cfb2a66f-8b9d-44c8-b74e-ae304664aff0" providerId="ADAL" clId="{3FD4D51C-5CDA-407C-993C-DD838A0CDD08}" dt="2025-03-03T14:46:48.484" v="13" actId="1076"/>
          <ac:picMkLst>
            <pc:docMk/>
            <pc:sldMk cId="2220185154" sldId="256"/>
            <ac:picMk id="3" creationId="{71EAB810-6723-0160-1F2A-53ECEB7E76FB}"/>
          </ac:picMkLst>
        </pc:picChg>
      </pc:sldChg>
    </pc:docChg>
  </pc:docChgLst>
  <pc:docChgLst>
    <pc:chgData name="Oliver, Lisa" userId="9fcbb387-5689-429b-87d8-06a5581e943c" providerId="ADAL" clId="{560175DD-F1CD-490E-BC0F-2A658CD8A4D0}"/>
    <pc:docChg chg="custSel modSld">
      <pc:chgData name="Oliver, Lisa" userId="9fcbb387-5689-429b-87d8-06a5581e943c" providerId="ADAL" clId="{560175DD-F1CD-490E-BC0F-2A658CD8A4D0}" dt="2025-02-13T14:36:39.710" v="2"/>
      <pc:docMkLst>
        <pc:docMk/>
      </pc:docMkLst>
      <pc:sldChg chg="addSp delSp modSp mod delAnim modAnim">
        <pc:chgData name="Oliver, Lisa" userId="9fcbb387-5689-429b-87d8-06a5581e943c" providerId="ADAL" clId="{560175DD-F1CD-490E-BC0F-2A658CD8A4D0}" dt="2025-02-13T14:36:39.710" v="2"/>
        <pc:sldMkLst>
          <pc:docMk/>
          <pc:sldMk cId="4172395679" sldId="257"/>
        </pc:sldMkLst>
        <pc:picChg chg="add mod">
          <ac:chgData name="Oliver, Lisa" userId="9fcbb387-5689-429b-87d8-06a5581e943c" providerId="ADAL" clId="{560175DD-F1CD-490E-BC0F-2A658CD8A4D0}" dt="2025-02-13T14:36:30.916" v="1"/>
          <ac:picMkLst>
            <pc:docMk/>
            <pc:sldMk cId="4172395679" sldId="257"/>
            <ac:picMk id="2" creationId="{042DF245-223E-5074-DE77-94E33751A699}"/>
          </ac:picMkLst>
        </pc:picChg>
        <pc:picChg chg="del">
          <ac:chgData name="Oliver, Lisa" userId="9fcbb387-5689-429b-87d8-06a5581e943c" providerId="ADAL" clId="{560175DD-F1CD-490E-BC0F-2A658CD8A4D0}" dt="2025-02-13T14:32:03.815" v="0" actId="21"/>
          <ac:picMkLst>
            <pc:docMk/>
            <pc:sldMk cId="4172395679" sldId="257"/>
            <ac:picMk id="4" creationId="{B6540E99-B8BB-DAE3-0C26-0F82816ECD75}"/>
          </ac:picMkLst>
        </pc:picChg>
      </pc:sldChg>
    </pc:docChg>
  </pc:docChgLst>
  <pc:docChgLst>
    <pc:chgData name="Oliver, Lisa" userId="cfb2a66f-8b9d-44c8-b74e-ae304664aff0" providerId="ADAL" clId="{0FA11136-2425-49F7-8A9E-C027A73326FF}"/>
    <pc:docChg chg="custSel modSld">
      <pc:chgData name="Oliver, Lisa" userId="cfb2a66f-8b9d-44c8-b74e-ae304664aff0" providerId="ADAL" clId="{0FA11136-2425-49F7-8A9E-C027A73326FF}" dt="2025-02-13T16:09:46.927" v="3"/>
      <pc:docMkLst>
        <pc:docMk/>
      </pc:docMkLst>
      <pc:sldChg chg="delSp modSp mod delAnim modAnim">
        <pc:chgData name="Oliver, Lisa" userId="cfb2a66f-8b9d-44c8-b74e-ae304664aff0" providerId="ADAL" clId="{0FA11136-2425-49F7-8A9E-C027A73326FF}" dt="2025-02-13T16:09:46.927" v="3"/>
        <pc:sldMkLst>
          <pc:docMk/>
          <pc:sldMk cId="2220185154" sldId="256"/>
        </pc:sldMkLst>
        <pc:picChg chg="mod">
          <ac:chgData name="Oliver, Lisa" userId="cfb2a66f-8b9d-44c8-b74e-ae304664aff0" providerId="ADAL" clId="{0FA11136-2425-49F7-8A9E-C027A73326FF}" dt="2025-02-13T16:09:39.535" v="1" actId="1076"/>
          <ac:picMkLst>
            <pc:docMk/>
            <pc:sldMk cId="2220185154" sldId="256"/>
            <ac:picMk id="2" creationId="{DF2FCEFD-3FFE-CAD3-3242-A9DE265C5725}"/>
          </ac:picMkLst>
        </pc:picChg>
        <pc:picChg chg="del">
          <ac:chgData name="Oliver, Lisa" userId="cfb2a66f-8b9d-44c8-b74e-ae304664aff0" providerId="ADAL" clId="{0FA11136-2425-49F7-8A9E-C027A73326FF}" dt="2025-02-13T16:08:46.201" v="0" actId="478"/>
          <ac:picMkLst>
            <pc:docMk/>
            <pc:sldMk cId="2220185154" sldId="256"/>
            <ac:picMk id="8" creationId="{68855096-C285-1379-F496-7304ED90199C}"/>
          </ac:picMkLst>
        </pc:picChg>
      </pc:sldChg>
    </pc:docChg>
  </pc:docChgLst>
  <pc:docChgLst>
    <pc:chgData name="Oliver, Lisa" userId="9fcbb387-5689-429b-87d8-06a5581e943c" providerId="ADAL" clId="{4BCB3DDF-8F95-4239-A87E-482C360AB824}"/>
    <pc:docChg chg="custSel addSld modSld">
      <pc:chgData name="Oliver, Lisa" userId="9fcbb387-5689-429b-87d8-06a5581e943c" providerId="ADAL" clId="{4BCB3DDF-8F95-4239-A87E-482C360AB824}" dt="2025-01-14T15:20:12.024" v="4"/>
      <pc:docMkLst>
        <pc:docMk/>
      </pc:docMkLst>
      <pc:sldChg chg="addSp delSp modSp new mod modAnim">
        <pc:chgData name="Oliver, Lisa" userId="9fcbb387-5689-429b-87d8-06a5581e943c" providerId="ADAL" clId="{4BCB3DDF-8F95-4239-A87E-482C360AB824}" dt="2025-01-14T15:20:12.024" v="4"/>
        <pc:sldMkLst>
          <pc:docMk/>
          <pc:sldMk cId="4172395679" sldId="257"/>
        </pc:sldMkLst>
        <pc:spChg chg="del">
          <ac:chgData name="Oliver, Lisa" userId="9fcbb387-5689-429b-87d8-06a5581e943c" providerId="ADAL" clId="{4BCB3DDF-8F95-4239-A87E-482C360AB824}" dt="2025-01-14T14:53:41.034" v="1" actId="478"/>
          <ac:spMkLst>
            <pc:docMk/>
            <pc:sldMk cId="4172395679" sldId="257"/>
            <ac:spMk id="2" creationId="{D46B1511-5604-0284-9FD9-07A1958CCB68}"/>
          </ac:spMkLst>
        </pc:spChg>
        <pc:spChg chg="del">
          <ac:chgData name="Oliver, Lisa" userId="9fcbb387-5689-429b-87d8-06a5581e943c" providerId="ADAL" clId="{4BCB3DDF-8F95-4239-A87E-482C360AB824}" dt="2025-01-14T14:53:42.197" v="2" actId="478"/>
          <ac:spMkLst>
            <pc:docMk/>
            <pc:sldMk cId="4172395679" sldId="257"/>
            <ac:spMk id="3" creationId="{204A1810-6DCF-D422-A9FF-9B79E7AFD611}"/>
          </ac:spMkLst>
        </pc:spChg>
        <pc:picChg chg="add mod">
          <ac:chgData name="Oliver, Lisa" userId="9fcbb387-5689-429b-87d8-06a5581e943c" providerId="ADAL" clId="{4BCB3DDF-8F95-4239-A87E-482C360AB824}" dt="2025-01-14T15:20:07.092" v="3"/>
          <ac:picMkLst>
            <pc:docMk/>
            <pc:sldMk cId="4172395679" sldId="257"/>
            <ac:picMk id="4" creationId="{B6540E99-B8BB-DAE3-0C26-0F82816ECD7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BF897-4924-4667-BE61-6FB27D8713F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AF42-CAEC-47E6-B1C5-3EE22DA847E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872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BF897-4924-4667-BE61-6FB27D8713F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AF42-CAEC-47E6-B1C5-3EE22DA84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8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BF897-4924-4667-BE61-6FB27D8713F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AF42-CAEC-47E6-B1C5-3EE22DA84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19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BF897-4924-4667-BE61-6FB27D8713F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AF42-CAEC-47E6-B1C5-3EE22DA84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BF897-4924-4667-BE61-6FB27D8713F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AF42-CAEC-47E6-B1C5-3EE22DA847E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10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BF897-4924-4667-BE61-6FB27D8713F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AF42-CAEC-47E6-B1C5-3EE22DA84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83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BF897-4924-4667-BE61-6FB27D8713F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AF42-CAEC-47E6-B1C5-3EE22DA84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38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BF897-4924-4667-BE61-6FB27D8713F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AF42-CAEC-47E6-B1C5-3EE22DA84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4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BF897-4924-4667-BE61-6FB27D8713F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AF42-CAEC-47E6-B1C5-3EE22DA84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95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BDBF897-4924-4667-BE61-6FB27D8713F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0B2AF42-CAEC-47E6-B1C5-3EE22DA84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10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BF897-4924-4667-BE61-6FB27D8713F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AF42-CAEC-47E6-B1C5-3EE22DA84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47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BDBF897-4924-4667-BE61-6FB27D8713F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0B2AF42-CAEC-47E6-B1C5-3EE22DA847E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15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672F9B-F75C-ADB1-4801-5A1A2CC93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407" y="1116447"/>
            <a:ext cx="7401185" cy="3151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A9A629-A5F5-716D-5047-08408FD0EC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9672" y="239423"/>
            <a:ext cx="2924583" cy="7906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5D2BFA-F355-AD7C-7752-093161FD9997}"/>
              </a:ext>
            </a:extLst>
          </p:cNvPr>
          <p:cNvSpPr txBox="1"/>
          <p:nvPr/>
        </p:nvSpPr>
        <p:spPr>
          <a:xfrm>
            <a:off x="3048698" y="4542746"/>
            <a:ext cx="6094602" cy="99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Intake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Screener Training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Navigating the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Substance Use Screen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EAB810-6723-0160-1F2A-53ECEB7E76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5730" y="5700643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018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2"/>
    </mc:Choice>
    <mc:Fallback xmlns="">
      <p:transition spd="slow" advTm="9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rt 11 FINAL 2.13">
            <a:hlinkClick r:id="" action="ppaction://media"/>
            <a:extLst>
              <a:ext uri="{FF2B5EF4-FFF2-40B4-BE49-F238E27FC236}">
                <a16:creationId xmlns:a16="http://schemas.microsoft.com/office/drawing/2014/main" id="{042DF245-223E-5074-DE77-94E33751A6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9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69</TotalTime>
  <Words>9</Words>
  <Application>Microsoft Office PowerPoint</Application>
  <PresentationFormat>Widescreen</PresentationFormat>
  <Paragraphs>2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Retrospect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Oliver</dc:creator>
  <cp:lastModifiedBy>Oliver, Lisa</cp:lastModifiedBy>
  <cp:revision>1</cp:revision>
  <dcterms:created xsi:type="dcterms:W3CDTF">2025-01-14T14:03:06Z</dcterms:created>
  <dcterms:modified xsi:type="dcterms:W3CDTF">2025-03-03T14:46:54Z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2025-01-14T14:53:43Z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9b576e58-a8ed-41aa-837f-591ffed024e5</vt:lpwstr>
  </property>
  <property fmtid="{D5CDD505-2E9C-101B-9397-08002B2CF9AE}" pid="8" name="MSIP_Label_ea60d57e-af5b-4752-ac57-3e4f28ca11dc_ContentBits">
    <vt:lpwstr>0</vt:lpwstr>
  </property>
  <property fmtid="{D5CDD505-2E9C-101B-9397-08002B2CF9AE}" pid="9" name="ArticulateGUID">
    <vt:lpwstr>6D0BA4A4-995C-4A71-A666-A2CCE35F0D6F</vt:lpwstr>
  </property>
  <property fmtid="{D5CDD505-2E9C-101B-9397-08002B2CF9AE}" pid="10" name="ArticulatePath">
    <vt:lpwstr>https://ohiodas-my.sharepoint.com/personal/35540362_id_ohio_gov/Documents/Desktop/Salesforce Intake Screener Training/11 Salesforce Intake Screener Training Part 11 Subtance Abuse</vt:lpwstr>
  </property>
</Properties>
</file>